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6" r:id="rId4"/>
    <p:sldId id="259" r:id="rId5"/>
    <p:sldId id="260" r:id="rId6"/>
    <p:sldId id="264" r:id="rId7"/>
    <p:sldId id="265" r:id="rId8"/>
    <p:sldId id="267" r:id="rId9"/>
    <p:sldId id="262" r:id="rId10"/>
    <p:sldId id="266" r:id="rId11"/>
    <p:sldId id="263" r:id="rId12"/>
    <p:sldId id="268" r:id="rId13"/>
    <p:sldId id="27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513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24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11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78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51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18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71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2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868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8A310-F467-43DC-8E1C-3C2730B74628}" type="datetimeFigureOut">
              <a:rPr lang="en-IN" smtClean="0"/>
              <a:t>07-11-2019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26F97-690E-472D-8B12-7D1502B7FB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28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884362"/>
          </a:xfrm>
        </p:spPr>
        <p:txBody>
          <a:bodyPr>
            <a:normAutofit/>
          </a:bodyPr>
          <a:lstStyle/>
          <a:p>
            <a:br>
              <a:rPr lang="en-IN"/>
            </a:br>
            <a:endParaRPr lang="en-IN"/>
          </a:p>
          <a:p>
            <a:endParaRPr lang="en-IN"/>
          </a:p>
          <a:p>
            <a:r>
              <a:rPr lang="en-IN" sz="2800"/>
              <a:t>EDA of New York City  Flight Data -2013</a:t>
            </a:r>
            <a:endParaRPr lang="en-IN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2" y="1135063"/>
            <a:ext cx="6505575" cy="2921782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CFA472E-3B70-4578-8FF5-DDA80C20A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2"/>
    </mc:Choice>
    <mc:Fallback>
      <p:transition spd="slow" advTm="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214"/>
            <a:ext cx="10515600" cy="66278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How much is the arrival delay per carrier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9" y="976390"/>
            <a:ext cx="11322820" cy="429947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1" y="5894147"/>
            <a:ext cx="1023763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923" y="5369585"/>
            <a:ext cx="107710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Carriers with higher average delay generation were </a:t>
            </a:r>
            <a:r>
              <a:rPr lang="en-US" altLang="en-US" dirty="0" err="1">
                <a:solidFill>
                  <a:srgbClr val="000000"/>
                </a:solidFill>
              </a:rPr>
              <a:t>Skywest</a:t>
            </a:r>
            <a:r>
              <a:rPr lang="en-US" altLang="en-US" dirty="0">
                <a:solidFill>
                  <a:srgbClr val="000000"/>
                </a:solidFill>
              </a:rPr>
              <a:t> Airlines(OO) with 70 minutes per flight, Mesa Airlines (YV) with 60 minutes per flight, and Atlantic Southeast Airlines (EV) with 59 minutes per flight.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000000"/>
                </a:solidFill>
              </a:rPr>
              <a:t>The error bar provide the insight that airlines with low number of flights having higher standard deviation distribution from the mean (OO, HA, YV, F9, AS); so it seems like size matters.</a:t>
            </a:r>
            <a:r>
              <a:rPr lang="en-US" altLang="en-US" dirty="0"/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457E4B-E40E-4A0E-8789-D08B05E9C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7"/>
    </mc:Choice>
    <mc:Fallback>
      <p:transition spd="slow" advTm="3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547"/>
          </a:xfrm>
        </p:spPr>
        <p:txBody>
          <a:bodyPr>
            <a:normAutofit fontScale="90000"/>
          </a:bodyPr>
          <a:lstStyle/>
          <a:p>
            <a:pPr algn="ctr"/>
            <a:r>
              <a:rPr lang="en-IN"/>
              <a:t>How much is the monthly delay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813"/>
            <a:ext cx="4934210" cy="393123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26" y="1065770"/>
            <a:ext cx="7884549" cy="39422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075" y="5028790"/>
            <a:ext cx="115512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dirty="0"/>
              <a:t> This shows that June, July and December, had the highest delay in Arrival of flights   whereas  in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altLang="en-US" dirty="0"/>
              <a:t>        September most flights trend to arrive before time . October shows on-time arrival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dirty="0"/>
              <a:t>Carriers with Higher </a:t>
            </a:r>
            <a:r>
              <a:rPr lang="en-IN" dirty="0" err="1"/>
              <a:t>avg</a:t>
            </a:r>
            <a:r>
              <a:rPr lang="en-IN" dirty="0"/>
              <a:t> delay generation are OO with 60 minutes, YV with 50 min, 9E with 49 minutes.</a:t>
            </a:r>
            <a:endParaRPr lang="en-IN" altLang="en-US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dirty="0"/>
              <a:t>Departure delay is high in June, July and least in November.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dirty="0"/>
              <a:t>F9, YV,  had  highest delay  whereas  Hawaiian Airlines (HA ) is an exception because of  long error bar.</a:t>
            </a:r>
            <a:endParaRPr lang="en-US" alt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65100B-25D0-4AA1-A1A7-156E73B0B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4"/>
    </mc:Choice>
    <mc:Fallback>
      <p:transition spd="slow" advTm="44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Speed V/S On-time arrival</a:t>
            </a:r>
            <a:br>
              <a:rPr lang="en-IN" dirty="0"/>
            </a:b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84" y="1488857"/>
            <a:ext cx="4959669" cy="4177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4" y="1451111"/>
            <a:ext cx="4919363" cy="42027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88900" y="5525037"/>
            <a:ext cx="88134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We cannot find any common flights in the  Top 5 List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As distance increases speed of flight decreases and it is inversely proportional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This shows that faster the flight does not mean it comes on-time.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/>
              <a:t>So speed is not the only factor which can influence the punctuality of flights.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DAD9E1-BBC8-4643-92B7-057999D8B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5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17"/>
    </mc:Choice>
    <mc:Fallback>
      <p:transition spd="slow" advTm="3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Density of departure and arrival delay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6" y="1401393"/>
            <a:ext cx="5656707" cy="4287594"/>
          </a:xfrm>
        </p:spPr>
      </p:pic>
      <p:sp>
        <p:nvSpPr>
          <p:cNvPr id="5" name="Rectangle 4"/>
          <p:cNvSpPr/>
          <p:nvPr/>
        </p:nvSpPr>
        <p:spPr>
          <a:xfrm>
            <a:off x="6941713" y="2125014"/>
            <a:ext cx="39022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This show the flights which were on time was too less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Flights which departure before scheduled time arrives early and this need to be controlled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Controlling departure delay will help in minimising approx. 57% of departure and arrival delays.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513E6B-F999-4809-B823-45667CD10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7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5"/>
    </mc:Choice>
    <mc:Fallback>
      <p:transition spd="slow" advTm="23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048" y="159063"/>
            <a:ext cx="10515600" cy="1325563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384" y="1658200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Extreme delays occur in the months of June,  July and December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Most of the flights leave early i.e. 55% which need to be controlled 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Controlling early departure could help in reducing delay issues by  57%.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Delayed flights could not reach on time by increasing the speed.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 EWR &amp; JAC were the locations which need immediate attention.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B058B7-74FB-4BB3-A989-AC68427C3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0"/>
    </mc:Choice>
    <mc:Fallback>
      <p:transition spd="slow" advTm="28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65D6-0A5F-4912-8536-D053727A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Top 10 destinations from NYC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B886E78-454E-4128-B5DD-E446C9A67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4259"/>
          <a:stretch/>
        </p:blipFill>
        <p:spPr>
          <a:xfrm>
            <a:off x="3113223" y="1325831"/>
            <a:ext cx="5638994" cy="4318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7153E2-BEC4-46D5-9964-97CC3BF32AB3}"/>
              </a:ext>
            </a:extLst>
          </p:cNvPr>
          <p:cNvSpPr/>
          <p:nvPr/>
        </p:nvSpPr>
        <p:spPr>
          <a:xfrm>
            <a:off x="2884719" y="5616770"/>
            <a:ext cx="724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5750">
              <a:buFont typeface="Wingdings" panose="05000000000000000000" pitchFamily="2" charset="2"/>
              <a:buChar char="q"/>
            </a:pPr>
            <a:r>
              <a:rPr lang="en-US" sz="1600" dirty="0"/>
              <a:t>ATL had 12.21% number of flights from NYC followed by ORD 12.02%.</a:t>
            </a:r>
          </a:p>
          <a:p>
            <a:pPr marL="34290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342900" indent="-285750">
              <a:buFont typeface="Wingdings" panose="05000000000000000000" pitchFamily="2" charset="2"/>
              <a:buChar char="q"/>
            </a:pPr>
            <a:r>
              <a:rPr lang="en-US" sz="1600" dirty="0"/>
              <a:t>DCA had the least,  accounting to 6.61% of the total flights from NYC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12BA2C-F6EB-4B55-9BB7-B8B847778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2"/>
    </mc:Choice>
    <mc:Fallback>
      <p:transition spd="slow" advTm="17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7C08-0893-4E90-A76E-AB161B41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970172" cy="974944"/>
          </a:xfrm>
        </p:spPr>
        <p:txBody>
          <a:bodyPr>
            <a:normAutofit fontScale="90000"/>
          </a:bodyPr>
          <a:lstStyle/>
          <a:p>
            <a:r>
              <a:rPr lang="en-US" dirty="0"/>
              <a:t>How much is the Distribution of flights from Origin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E7B5B-827A-4A5D-A369-9556B1F11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253331"/>
            <a:ext cx="8702676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A7B83-764F-42BD-A4D3-E0F7A1E77132}"/>
              </a:ext>
            </a:extLst>
          </p:cNvPr>
          <p:cNvSpPr/>
          <p:nvPr/>
        </p:nvSpPr>
        <p:spPr>
          <a:xfrm>
            <a:off x="2314904" y="5682082"/>
            <a:ext cx="6096000" cy="9171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 From the Origin the EWR had 35.78 %, JFK had 33.32% and LGA had 30.90%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CD7EAC3-B1BB-4B4F-8F23-2239267D1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4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5"/>
    </mc:Choice>
    <mc:Fallback>
      <p:transition spd="slow" advTm="1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IN"/>
              <a:t>Which carrier transits maximum passengers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9" y="1104407"/>
            <a:ext cx="7614841" cy="4351338"/>
          </a:xfrm>
        </p:spPr>
      </p:pic>
      <p:sp>
        <p:nvSpPr>
          <p:cNvPr id="3" name="Rectangle 2"/>
          <p:cNvSpPr/>
          <p:nvPr/>
        </p:nvSpPr>
        <p:spPr>
          <a:xfrm>
            <a:off x="1991932" y="5913821"/>
            <a:ext cx="8542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UA had transits 58000 flights, where as HA and OO had the least in 2013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ACB6277-D2EF-42FD-B47F-59C80107D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1"/>
    </mc:Choice>
    <mc:Fallback>
      <p:transition spd="slow" advTm="11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465"/>
            <a:ext cx="11461124" cy="1325563"/>
          </a:xfrm>
        </p:spPr>
        <p:txBody>
          <a:bodyPr>
            <a:normAutofit/>
          </a:bodyPr>
          <a:lstStyle/>
          <a:p>
            <a:r>
              <a:rPr lang="en-IN" dirty="0"/>
              <a:t>Which were the frequently travelled destinations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7" y="1258954"/>
            <a:ext cx="6527006" cy="4351338"/>
          </a:xfrm>
        </p:spPr>
      </p:pic>
      <p:sp>
        <p:nvSpPr>
          <p:cNvPr id="3" name="Rectangle 2"/>
          <p:cNvSpPr/>
          <p:nvPr/>
        </p:nvSpPr>
        <p:spPr>
          <a:xfrm>
            <a:off x="1772990" y="5610292"/>
            <a:ext cx="83498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From the flight data we could understand that ATL, CRD ,LAX were the hot destinations of 2013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845BC2-C917-4150-8826-0FE9D7D34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5"/>
    </mc:Choice>
    <mc:Fallback>
      <p:transition spd="slow" advTm="11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What does departure delay data says?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6998" y="5495381"/>
            <a:ext cx="9729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Flights which departure On-time is 7%,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55% flights leave early which need to be controlled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17%  flights had less than 15 minutes delay.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Moreover, 8% fights had 1+ hour delay is worst case.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67" y="1159535"/>
            <a:ext cx="7861109" cy="440017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5502C9-A4F4-4FBA-8C2C-CA06CF641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8"/>
    </mc:Choice>
    <mc:Fallback>
      <p:transition spd="slow" advTm="2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113"/>
            <a:ext cx="10515600" cy="1109624"/>
          </a:xfrm>
        </p:spPr>
        <p:txBody>
          <a:bodyPr/>
          <a:lstStyle/>
          <a:p>
            <a:pPr algn="ctr"/>
            <a:r>
              <a:rPr lang="en-IN" dirty="0"/>
              <a:t>What does arrival delay data says?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1002" y="5595582"/>
            <a:ext cx="9444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The 57% flights came early.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Flight which came on-time is too less i.e.  3%, this needs to be improved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Less than 15 minutes delay account to  16%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5" y="1328737"/>
            <a:ext cx="7905750" cy="42005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53D043-9118-42E2-BF7C-4448D54294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9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7"/>
    </mc:Choice>
    <mc:Fallback>
      <p:transition spd="slow" advTm="2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7" y="365126"/>
            <a:ext cx="10516673" cy="66278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Departure delay and arrival delay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553" y="1068946"/>
            <a:ext cx="8192301" cy="4241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4704" y="5325517"/>
            <a:ext cx="9736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dirty="0"/>
              <a:t>Histogram shows delay is on left side of Graph with a long tail to right this shows that delays were short and mostly loaded in time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altLang="en-US" dirty="0"/>
              <a:t>Departure delay says  frequency of flights with higher delay is very less  but 30 minutes to  1 hour delay was common in  2013. This was not expected</a:t>
            </a:r>
            <a:endParaRPr lang="en-US" alt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446E14-6E5E-4300-A159-7651FCE80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33"/>
    </mc:Choice>
    <mc:Fallback>
      <p:transition spd="slow" advTm="33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252" y="144454"/>
            <a:ext cx="11435686" cy="95870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Identifying delay based on origin &amp; destination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874291" y="5669592"/>
            <a:ext cx="8191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From this we could understand that EWR was the biggest delay maker, 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JAC  and CAE suffers from maximum arrival delay of 39 &amp; 37 minutes per flight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0" y="1308086"/>
            <a:ext cx="8070447" cy="43107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0B7740-6863-4057-B9B5-4F0A48EE0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9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6"/>
    </mc:Choice>
    <mc:Fallback>
      <p:transition spd="slow" advTm="17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651</Words>
  <Application>Microsoft Office PowerPoint</Application>
  <PresentationFormat>Widescreen</PresentationFormat>
  <Paragraphs>62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PowerPoint Presentation</vt:lpstr>
      <vt:lpstr>Top 10 destinations from NYC</vt:lpstr>
      <vt:lpstr>How much is the Distribution of flights from Origin</vt:lpstr>
      <vt:lpstr>Which carrier transits maximum passengers</vt:lpstr>
      <vt:lpstr>Which were the frequently travelled destinations</vt:lpstr>
      <vt:lpstr>What does departure delay data says?</vt:lpstr>
      <vt:lpstr>What does arrival delay data says?</vt:lpstr>
      <vt:lpstr>Departure delay and arrival delay</vt:lpstr>
      <vt:lpstr>Identifying delay based on origin &amp; destination</vt:lpstr>
      <vt:lpstr>How much is the arrival delay per carrier</vt:lpstr>
      <vt:lpstr>How much is the monthly delay</vt:lpstr>
      <vt:lpstr>Speed V/S On-time arrival </vt:lpstr>
      <vt:lpstr>Density of departure and arrival delay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Bimal BABY</dc:creator>
  <cp:lastModifiedBy>Bimal BABY</cp:lastModifiedBy>
  <cp:revision>11</cp:revision>
  <dcterms:created xsi:type="dcterms:W3CDTF">2019-11-07T14:46:49Z</dcterms:created>
  <dcterms:modified xsi:type="dcterms:W3CDTF">2019-11-07T16:56:25Z</dcterms:modified>
</cp:coreProperties>
</file>